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59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99B7F-2A39-48CB-8A23-4EB4117290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46A153-FCA6-4B4C-A4FA-D22C01DE7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72F11-0A78-430E-BFA0-1693BABEA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567AA-0CEA-45B8-9340-EC85075CB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B3442-609D-4BB4-B143-6E4B9C984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06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E6026-D98A-471A-96B1-C34045C69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CB3EC8-ED69-4346-976D-2F1AD898F2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788A8-AF84-4CA0-AF56-03CD30E4B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54394-8950-4D19-AC21-286BAF40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E0DE0-F4E7-4086-AA0B-2C120F3F9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371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98F566-030E-41DF-8271-D2F2C41D79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D82655-9C8B-4EF5-A463-81368A0E6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76989-EB98-48ED-BFB6-EFF7CE44A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96625-1D59-4A3E-B21D-9874DBE65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A9325-68A8-4CBC-9834-5BCD241F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0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790F7-F1FD-4E59-843F-CFB3A8BA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EEA0E-68D5-401C-81DE-13CD1CE4D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39136-87A0-42A6-A2B0-AB0968FA9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34E26-DB68-49CD-9ED8-2323EAF50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8A082-2F51-4CFE-A0E1-4ECE8F63A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236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36B6A-1145-41ED-880E-3419D9C79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DC3D7-A1C5-4015-9DB9-F7AB89062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4AE03-BD5C-4170-8BEC-02CAA5169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617E3-4911-45D6-87E6-19D550764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6729C-88AE-47DE-B4B5-00102A1D7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9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F57CF-D019-48B3-BD84-F5680DBCE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AD9A1-0759-4F3E-A465-5D5DF56FE1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574EA-5ECE-4AAA-AB57-E5B4486D1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87FF73-EF3B-435E-AC9A-010B740A8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50683-C9DC-48AC-80DC-09A7AD2BE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A20295-1CC3-4141-9E2C-6FDC2287E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084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E3045-B3E8-47D6-A615-3DE40C79B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D58C3-0E55-414F-9C01-29671BE73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9CE2EA-6DF4-454F-821E-D8BDAD5E3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794A8-CA14-4BA7-A2DF-B5CCDF28A0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850394-CE86-417C-9E13-B92BEB2628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3A5F58-FA59-4EF6-AE36-780B0C514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69B67D-B221-43DD-88BB-92191D51A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98C6EF-B039-49FF-B622-5BF8D8DA7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02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446C9-DE61-4AC9-9895-620848864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8B3742-C14B-47DD-B8D8-DA4D9C371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B83ABC-F6AD-4145-8D62-6B414326B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17B351-7C69-4D7B-BFA3-393FBC66D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75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22C6DE-D0E4-472E-9AA4-5EB1C86D2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4483F3-FF88-4CB8-82E5-7C1273470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9CCC6-415C-45C2-A492-7BBED1C93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860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B8BF3-DD5A-4441-82BE-7A999206F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F9569-326F-4547-898A-113130EF2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3B5408-F582-44AA-B53F-9DC13BE3E6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D7CD59-78CA-4D46-9A42-FE246D7E3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27DA7F-194C-4991-9CD1-C03086DC1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77977-32DE-4F7C-9303-10D50A209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02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ED80E-2CE8-4B79-9D81-61A7069B9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3543A3-1219-4082-9A8E-B7A734B4CB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7681E5-ED4C-44F5-9AA7-72518EAF43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39B8C1-7000-4ADE-A654-0F2A0B47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468EF2-CA8D-45FF-B538-DE4789F37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CA07E-28EC-4896-A45B-136CB85B1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62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F1D1C2-C4B6-4DE4-BDB1-427ABCF94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F06F64-0A72-44BE-9442-E0B828297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76B18-39E6-4E6B-8BA9-D47C5236C6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28BD0-627D-49BE-873A-14031684CF82}" type="datetimeFigureOut">
              <a:rPr lang="en-US" smtClean="0"/>
              <a:t>3/12/2020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AEF75-4D3A-48F1-AAB1-AC80E54A68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23AC-F54B-40DF-B8E2-158A41B472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B36A8-8CF5-4919-87B7-A3C134E1A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7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801D-C9F5-4B5E-B6B8-F5CDC7C644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Omlsa</a:t>
            </a:r>
            <a:r>
              <a:rPr lang="en-US" dirty="0"/>
              <a:t> + HPS study</a:t>
            </a:r>
          </a:p>
        </p:txBody>
      </p:sp>
    </p:spTree>
    <p:extLst>
      <p:ext uri="{BB962C8B-B14F-4D97-AF65-F5344CB8AC3E}">
        <p14:creationId xmlns:p14="http://schemas.microsoft.com/office/powerpoint/2010/main" val="1131015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DB16-6795-4D37-A2EE-5CB50EA77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8A4CD16-261E-421D-8EA0-A3BEF0A69E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8170" y="1825625"/>
            <a:ext cx="895566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34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02D8-5750-471A-9984-9034B64FD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+ </a:t>
            </a:r>
            <a:r>
              <a:rPr lang="en-US" dirty="0" err="1"/>
              <a:t>omlsa</a:t>
            </a:r>
            <a:r>
              <a:rPr lang="en-US" dirty="0"/>
              <a:t> (1</a:t>
            </a:r>
            <a:r>
              <a:rPr lang="en-US" baseline="30000" dirty="0"/>
              <a:t>st</a:t>
            </a:r>
            <a:r>
              <a:rPr lang="en-US" dirty="0"/>
              <a:t> iteration)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2602B4-8248-48E5-B90A-D1DA695792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1357" y="1825625"/>
            <a:ext cx="890928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342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02D8-5750-471A-9984-9034B64FD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+ </a:t>
            </a:r>
            <a:r>
              <a:rPr lang="en-US" dirty="0" err="1"/>
              <a:t>omlsa</a:t>
            </a:r>
            <a:r>
              <a:rPr lang="en-US" dirty="0"/>
              <a:t> (2</a:t>
            </a:r>
            <a:r>
              <a:rPr lang="en-US" baseline="30000" dirty="0"/>
              <a:t>nd</a:t>
            </a:r>
            <a:r>
              <a:rPr lang="en-US" dirty="0"/>
              <a:t>  iteration)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DB056A-A2A2-4ED8-858C-234F40CDA8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2441" y="1825625"/>
            <a:ext cx="902711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080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02D8-5750-471A-9984-9034B64FD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+ </a:t>
            </a:r>
            <a:r>
              <a:rPr lang="en-US" dirty="0" err="1"/>
              <a:t>omlsa</a:t>
            </a:r>
            <a:r>
              <a:rPr lang="en-US" dirty="0"/>
              <a:t> (3</a:t>
            </a:r>
            <a:r>
              <a:rPr lang="en-US" baseline="30000" dirty="0"/>
              <a:t>rd</a:t>
            </a:r>
            <a:r>
              <a:rPr lang="en-US" dirty="0"/>
              <a:t>  iteration)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A960E0-C6F9-447F-BDEA-1425702CD7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9462" y="1825625"/>
            <a:ext cx="90530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488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0CA2C-148A-4F5D-BEC5-4168345C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=&gt; HPS, R=2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A3504D-7E16-4709-907C-AA7663334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206" y="1825625"/>
            <a:ext cx="962958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15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0CA2C-148A-4F5D-BEC5-4168345C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+ </a:t>
            </a:r>
            <a:r>
              <a:rPr lang="en-US" dirty="0" err="1"/>
              <a:t>omlsa</a:t>
            </a:r>
            <a:r>
              <a:rPr lang="en-US" dirty="0"/>
              <a:t> (2 iterations) =&gt; HPS, R=2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47FE86-1137-4606-82B4-42502E2EE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5477" y="1825625"/>
            <a:ext cx="95610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70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0CA2C-148A-4F5D-BEC5-4168345C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=&gt; HPS, R=3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EC8559-B74F-4768-837B-B60CD8DEBF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655" y="1825625"/>
            <a:ext cx="96686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249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0CA2C-148A-4F5D-BEC5-4168345CF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+ </a:t>
            </a:r>
            <a:r>
              <a:rPr lang="en-US" dirty="0" err="1"/>
              <a:t>omlsa</a:t>
            </a:r>
            <a:r>
              <a:rPr lang="en-US" dirty="0"/>
              <a:t> (2 iterations) =&gt; HPS, R=3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1C4ED73-8423-4DD8-9436-5A8B65D5D7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5262" y="1825625"/>
            <a:ext cx="95814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677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66</Words>
  <Application>Microsoft Office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Omlsa + HPS study</vt:lpstr>
      <vt:lpstr>control</vt:lpstr>
      <vt:lpstr>Control + omlsa (1st iteration)</vt:lpstr>
      <vt:lpstr>Control + omlsa (2nd  iteration)</vt:lpstr>
      <vt:lpstr>Control + omlsa (3rd  iteration)</vt:lpstr>
      <vt:lpstr>Control =&gt; HPS, R=2</vt:lpstr>
      <vt:lpstr>Control + omlsa (2 iterations) =&gt; HPS, R=2</vt:lpstr>
      <vt:lpstr>Control =&gt; HPS, R=3</vt:lpstr>
      <vt:lpstr>Control + omlsa (2 iterations) =&gt; HPS, R=3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Omlsa + HPS study</dc:title>
  <dc:creator>mohamed sabet</dc:creator>
  <cp:lastModifiedBy>mohamed sabet</cp:lastModifiedBy>
  <cp:revision>7</cp:revision>
  <dcterms:created xsi:type="dcterms:W3CDTF">2020-03-12T05:01:40Z</dcterms:created>
  <dcterms:modified xsi:type="dcterms:W3CDTF">2020-03-13T00:42:09Z</dcterms:modified>
</cp:coreProperties>
</file>

<file path=docProps/thumbnail.jpeg>
</file>